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E9CB"/>
          </a:solidFill>
        </a:fill>
      </a:tcStyle>
    </a:wholeTbl>
    <a:band2H>
      <a:tcTxStyle b="def" i="def"/>
      <a:tcStyle>
        <a:tcBdr/>
        <a:fill>
          <a:solidFill>
            <a:srgbClr val="EEF4E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E6CB"/>
          </a:solidFill>
        </a:fill>
      </a:tcStyle>
    </a:wholeTbl>
    <a:band2H>
      <a:tcTxStyle b="def" i="def"/>
      <a:tcStyle>
        <a:tcBdr/>
        <a:fill>
          <a:solidFill>
            <a:srgbClr val="FAF3E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8D0"/>
          </a:solidFill>
        </a:fill>
      </a:tcStyle>
    </a:wholeTbl>
    <a:band2H>
      <a:tcTxStyle b="def" i="def"/>
      <a:tcStyle>
        <a:tcBdr/>
        <a:fill>
          <a:solidFill>
            <a:srgbClr val="EEEDE9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6" name="Shape 16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6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22" name="Straight Connector 31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" name="Straight Connector 20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" name="Rectangle 25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" name="Isosceles Triangle 26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7" name="Rectangle 27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" name="Rectangle 2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" name="Rectangle 29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" name="Isosceles Triangle 30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" name="Isosceles Triangle 18"/>
            <p:cNvSpPr/>
            <p:nvPr/>
          </p:nvSpPr>
          <p:spPr>
            <a:xfrm rot="10800000">
              <a:off x="-1" y="8466"/>
              <a:ext cx="842597" cy="566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3" name="Titeltext"/>
          <p:cNvSpPr txBox="1"/>
          <p:nvPr>
            <p:ph type="title"/>
          </p:nvPr>
        </p:nvSpPr>
        <p:spPr>
          <a:xfrm>
            <a:off x="1507067" y="2404534"/>
            <a:ext cx="7766937" cy="1646303"/>
          </a:xfrm>
          <a:prstGeom prst="rect">
            <a:avLst/>
          </a:prstGeom>
        </p:spPr>
        <p:txBody>
          <a:bodyPr anchor="b"/>
          <a:lstStyle>
            <a:lvl1pPr algn="r">
              <a:defRPr sz="5400"/>
            </a:lvl1pPr>
          </a:lstStyle>
          <a:p>
            <a:pPr/>
            <a:r>
              <a:t>Titeltext</a:t>
            </a:r>
          </a:p>
        </p:txBody>
      </p:sp>
      <p:sp>
        <p:nvSpPr>
          <p:cNvPr id="34" name="Textebene 1…"/>
          <p:cNvSpPr txBox="1"/>
          <p:nvPr>
            <p:ph type="body" sz="quarter" idx="1"/>
          </p:nvPr>
        </p:nvSpPr>
        <p:spPr>
          <a:xfrm>
            <a:off x="1507067" y="4050832"/>
            <a:ext cx="7766937" cy="1096901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None/>
              <a:defRPr>
                <a:solidFill>
                  <a:srgbClr val="808080"/>
                </a:solidFill>
              </a:defRPr>
            </a:lvl1pPr>
            <a:lvl2pPr marL="0" indent="457200" algn="r">
              <a:buClrTx/>
              <a:buSzTx/>
              <a:buNone/>
              <a:defRPr>
                <a:solidFill>
                  <a:srgbClr val="808080"/>
                </a:solidFill>
              </a:defRPr>
            </a:lvl2pPr>
            <a:lvl3pPr marL="0" indent="914400" algn="r">
              <a:buClrTx/>
              <a:buSzTx/>
              <a:buNone/>
              <a:defRPr>
                <a:solidFill>
                  <a:srgbClr val="808080"/>
                </a:solidFill>
              </a:defRPr>
            </a:lvl3pPr>
            <a:lvl4pPr marL="0" indent="1371600" algn="r">
              <a:buClrTx/>
              <a:buSzTx/>
              <a:buNone/>
              <a:defRPr>
                <a:solidFill>
                  <a:srgbClr val="808080"/>
                </a:solidFill>
              </a:defRPr>
            </a:lvl4pPr>
            <a:lvl5pPr marL="0" indent="1828800" algn="r">
              <a:buClrTx/>
              <a:buSzTx/>
              <a:buNone/>
              <a:defRPr>
                <a:solidFill>
                  <a:srgbClr val="808080"/>
                </a:solidFill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eltext"/>
          <p:cNvSpPr txBox="1"/>
          <p:nvPr>
            <p:ph type="title"/>
          </p:nvPr>
        </p:nvSpPr>
        <p:spPr>
          <a:xfrm>
            <a:off x="677335" y="609600"/>
            <a:ext cx="8596669" cy="3403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pPr/>
            <a:r>
              <a:t>Titeltext</a:t>
            </a:r>
          </a:p>
        </p:txBody>
      </p:sp>
      <p:sp>
        <p:nvSpPr>
          <p:cNvPr id="115" name="Textebene 1…"/>
          <p:cNvSpPr txBox="1"/>
          <p:nvPr>
            <p:ph type="body" sz="quarter" idx="1"/>
          </p:nvPr>
        </p:nvSpPr>
        <p:spPr>
          <a:xfrm>
            <a:off x="677335" y="4470400"/>
            <a:ext cx="8596669" cy="1570962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6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eltext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pPr/>
            <a:r>
              <a:t>Titeltext</a:t>
            </a:r>
          </a:p>
        </p:txBody>
      </p:sp>
      <p:sp>
        <p:nvSpPr>
          <p:cNvPr id="124" name="Textebene 1…"/>
          <p:cNvSpPr txBox="1"/>
          <p:nvPr>
            <p:ph type="body" sz="quarter" idx="1"/>
          </p:nvPr>
        </p:nvSpPr>
        <p:spPr>
          <a:xfrm>
            <a:off x="1366138" y="3632200"/>
            <a:ext cx="7224526" cy="381000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1600">
                <a:solidFill>
                  <a:srgbClr val="808080"/>
                </a:solidFill>
              </a:defRPr>
            </a:lvl1pPr>
            <a:lvl2pPr marL="0" indent="457200">
              <a:buClrTx/>
              <a:buSzTx/>
              <a:buNone/>
              <a:defRPr sz="1600">
                <a:solidFill>
                  <a:srgbClr val="808080"/>
                </a:solidFill>
              </a:defRPr>
            </a:lvl2pPr>
            <a:lvl3pPr marL="0" indent="914400">
              <a:buClrTx/>
              <a:buSzTx/>
              <a:buNone/>
              <a:defRPr sz="1600">
                <a:solidFill>
                  <a:srgbClr val="808080"/>
                </a:solidFill>
              </a:defRPr>
            </a:lvl3pPr>
            <a:lvl4pPr marL="0" indent="1371600">
              <a:buClrTx/>
              <a:buSzTx/>
              <a:buNone/>
              <a:defRPr sz="1600">
                <a:solidFill>
                  <a:srgbClr val="808080"/>
                </a:solidFill>
              </a:defRPr>
            </a:lvl4pPr>
            <a:lvl5pPr marL="0" indent="1828800">
              <a:buClrTx/>
              <a:buSzTx/>
              <a:buNone/>
              <a:defRPr sz="1600">
                <a:solidFill>
                  <a:srgbClr val="808080"/>
                </a:solidFill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25" name="Text Placeholder 2"/>
          <p:cNvSpPr/>
          <p:nvPr>
            <p:ph type="body" sz="quarter" idx="21"/>
          </p:nvPr>
        </p:nvSpPr>
        <p:spPr>
          <a:xfrm>
            <a:off x="677334" y="4470400"/>
            <a:ext cx="8596670" cy="1570963"/>
          </a:xfrm>
          <a:prstGeom prst="rect">
            <a:avLst/>
          </a:prstGeom>
        </p:spPr>
        <p:txBody>
          <a:bodyPr anchor="ctr"/>
          <a:lstStyle/>
          <a:p>
            <a:pPr marL="0" indent="0">
              <a:buClrTx/>
              <a:buSzTx/>
              <a:buNone/>
            </a:pPr>
          </a:p>
        </p:txBody>
      </p:sp>
      <p:sp>
        <p:nvSpPr>
          <p:cNvPr id="126" name="TextBox 19"/>
          <p:cNvSpPr txBox="1"/>
          <p:nvPr/>
        </p:nvSpPr>
        <p:spPr>
          <a:xfrm>
            <a:off x="587589" y="469465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27" name="TextBox 21"/>
          <p:cNvSpPr txBox="1"/>
          <p:nvPr/>
        </p:nvSpPr>
        <p:spPr>
          <a:xfrm>
            <a:off x="8938730" y="2565643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28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eltext"/>
          <p:cNvSpPr txBox="1"/>
          <p:nvPr>
            <p:ph type="title"/>
          </p:nvPr>
        </p:nvSpPr>
        <p:spPr>
          <a:xfrm>
            <a:off x="677335" y="1931988"/>
            <a:ext cx="8596669" cy="2595461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pPr/>
            <a:r>
              <a:t>Titeltext</a:t>
            </a:r>
          </a:p>
        </p:txBody>
      </p:sp>
      <p:sp>
        <p:nvSpPr>
          <p:cNvPr id="136" name="Textebene 1…"/>
          <p:cNvSpPr txBox="1"/>
          <p:nvPr>
            <p:ph type="body" sz="quarter" idx="1"/>
          </p:nvPr>
        </p:nvSpPr>
        <p:spPr>
          <a:xfrm>
            <a:off x="677335" y="4527448"/>
            <a:ext cx="8596669" cy="151391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7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text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pPr/>
            <a:r>
              <a:t>Titeltext</a:t>
            </a:r>
          </a:p>
        </p:txBody>
      </p:sp>
      <p:sp>
        <p:nvSpPr>
          <p:cNvPr id="145" name="Textebene 1…"/>
          <p:cNvSpPr txBox="1"/>
          <p:nvPr>
            <p:ph type="body" sz="quarter" idx="1"/>
          </p:nvPr>
        </p:nvSpPr>
        <p:spPr>
          <a:xfrm>
            <a:off x="677332" y="4013200"/>
            <a:ext cx="8596670" cy="514249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/>
            </a:lvl1pPr>
            <a:lvl2pPr marL="0" indent="457200">
              <a:buClrTx/>
              <a:buSzTx/>
              <a:buNone/>
              <a:defRPr sz="2400"/>
            </a:lvl2pPr>
            <a:lvl3pPr marL="0" indent="914400">
              <a:buClrTx/>
              <a:buSzTx/>
              <a:buNone/>
              <a:defRPr sz="2400"/>
            </a:lvl3pPr>
            <a:lvl4pPr marL="0" indent="1371600">
              <a:buClrTx/>
              <a:buSzTx/>
              <a:buNone/>
              <a:defRPr sz="2400"/>
            </a:lvl4pPr>
            <a:lvl5pPr marL="0" indent="1828800">
              <a:buClrTx/>
              <a:buSzTx/>
              <a:buNone/>
              <a:defRPr sz="24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46" name="Text Placeholder 2"/>
          <p:cNvSpPr/>
          <p:nvPr>
            <p:ph type="body" sz="quarter" idx="21"/>
          </p:nvPr>
        </p:nvSpPr>
        <p:spPr>
          <a:xfrm>
            <a:off x="677334" y="4527448"/>
            <a:ext cx="8596670" cy="1513915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>
                <a:solidFill>
                  <a:srgbClr val="808080"/>
                </a:solidFill>
              </a:defRPr>
            </a:pPr>
          </a:p>
        </p:txBody>
      </p:sp>
      <p:sp>
        <p:nvSpPr>
          <p:cNvPr id="147" name="TextBox 23"/>
          <p:cNvSpPr txBox="1"/>
          <p:nvPr/>
        </p:nvSpPr>
        <p:spPr>
          <a:xfrm>
            <a:off x="587589" y="469465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48" name="TextBox 24"/>
          <p:cNvSpPr txBox="1"/>
          <p:nvPr/>
        </p:nvSpPr>
        <p:spPr>
          <a:xfrm>
            <a:off x="8938730" y="2565643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49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eltext"/>
          <p:cNvSpPr txBox="1"/>
          <p:nvPr>
            <p:ph type="title"/>
          </p:nvPr>
        </p:nvSpPr>
        <p:spPr>
          <a:xfrm>
            <a:off x="685798" y="609600"/>
            <a:ext cx="858820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pPr/>
            <a:r>
              <a:t>Titeltext</a:t>
            </a:r>
          </a:p>
        </p:txBody>
      </p:sp>
      <p:sp>
        <p:nvSpPr>
          <p:cNvPr id="157" name="Textebene 1…"/>
          <p:cNvSpPr txBox="1"/>
          <p:nvPr>
            <p:ph type="body" sz="quarter" idx="1"/>
          </p:nvPr>
        </p:nvSpPr>
        <p:spPr>
          <a:xfrm>
            <a:off x="677332" y="4013200"/>
            <a:ext cx="8596670" cy="514249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>
                <a:solidFill>
                  <a:schemeClr val="accent1"/>
                </a:solidFill>
              </a:defRPr>
            </a:lvl1pPr>
            <a:lvl2pPr marL="0" indent="457200">
              <a:buClrTx/>
              <a:buSzTx/>
              <a:buNone/>
              <a:defRPr sz="2400">
                <a:solidFill>
                  <a:schemeClr val="accent1"/>
                </a:solidFill>
              </a:defRPr>
            </a:lvl2pPr>
            <a:lvl3pPr marL="0" indent="914400">
              <a:buClrTx/>
              <a:buSzTx/>
              <a:buNone/>
              <a:defRPr sz="2400">
                <a:solidFill>
                  <a:schemeClr val="accent1"/>
                </a:solidFill>
              </a:defRPr>
            </a:lvl3pPr>
            <a:lvl4pPr marL="0" indent="1371600">
              <a:buClrTx/>
              <a:buSzTx/>
              <a:buNone/>
              <a:defRPr sz="2400">
                <a:solidFill>
                  <a:schemeClr val="accent1"/>
                </a:solidFill>
              </a:defRPr>
            </a:lvl4pPr>
            <a:lvl5pPr marL="0" indent="1828800">
              <a:buClrTx/>
              <a:buSz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58" name="Text Placeholder 2"/>
          <p:cNvSpPr/>
          <p:nvPr>
            <p:ph type="body" sz="quarter" idx="21"/>
          </p:nvPr>
        </p:nvSpPr>
        <p:spPr>
          <a:xfrm>
            <a:off x="677334" y="4527448"/>
            <a:ext cx="8596670" cy="1513915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>
                <a:solidFill>
                  <a:srgbClr val="808080"/>
                </a:solidFill>
              </a:defRPr>
            </a:pPr>
          </a:p>
        </p:txBody>
      </p:sp>
      <p:sp>
        <p:nvSpPr>
          <p:cNvPr id="159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text"/>
          <p:cNvSpPr txBox="1"/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43" name="Textebene 1…"/>
          <p:cNvSpPr txBox="1"/>
          <p:nvPr>
            <p:ph type="body" sz="half" idx="1"/>
          </p:nvPr>
        </p:nvSpPr>
        <p:spPr>
          <a:xfrm>
            <a:off x="677333" y="2160589"/>
            <a:ext cx="8596670" cy="3880773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4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eltext"/>
          <p:cNvSpPr txBox="1"/>
          <p:nvPr>
            <p:ph type="title"/>
          </p:nvPr>
        </p:nvSpPr>
        <p:spPr>
          <a:xfrm>
            <a:off x="677335" y="2700866"/>
            <a:ext cx="8596669" cy="1826582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Titeltext</a:t>
            </a:r>
          </a:p>
        </p:txBody>
      </p:sp>
      <p:sp>
        <p:nvSpPr>
          <p:cNvPr id="52" name="Textebene 1…"/>
          <p:cNvSpPr txBox="1"/>
          <p:nvPr>
            <p:ph type="body" sz="quarter" idx="1"/>
          </p:nvPr>
        </p:nvSpPr>
        <p:spPr>
          <a:xfrm>
            <a:off x="677335" y="4527448"/>
            <a:ext cx="8596669" cy="860401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000">
                <a:solidFill>
                  <a:srgbClr val="808080"/>
                </a:solidFill>
              </a:defRPr>
            </a:lvl1pPr>
            <a:lvl2pPr marL="0" indent="457200">
              <a:buClrTx/>
              <a:buSzTx/>
              <a:buNone/>
              <a:defRPr sz="2000">
                <a:solidFill>
                  <a:srgbClr val="808080"/>
                </a:solidFill>
              </a:defRPr>
            </a:lvl2pPr>
            <a:lvl3pPr marL="0" indent="914400">
              <a:buClrTx/>
              <a:buSzTx/>
              <a:buNone/>
              <a:defRPr sz="2000">
                <a:solidFill>
                  <a:srgbClr val="808080"/>
                </a:solidFill>
              </a:defRPr>
            </a:lvl3pPr>
            <a:lvl4pPr marL="0" indent="1371600">
              <a:buClrTx/>
              <a:buSzTx/>
              <a:buNone/>
              <a:defRPr sz="2000">
                <a:solidFill>
                  <a:srgbClr val="808080"/>
                </a:solidFill>
              </a:defRPr>
            </a:lvl4pPr>
            <a:lvl5pPr marL="0" indent="1828800">
              <a:buClrTx/>
              <a:buSzTx/>
              <a:buNone/>
              <a:defRPr sz="2000">
                <a:solidFill>
                  <a:srgbClr val="808080"/>
                </a:solidFill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eltext"/>
          <p:cNvSpPr txBox="1"/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61" name="Textebene 1…"/>
          <p:cNvSpPr txBox="1"/>
          <p:nvPr>
            <p:ph type="body" sz="quarter" idx="1"/>
          </p:nvPr>
        </p:nvSpPr>
        <p:spPr>
          <a:xfrm>
            <a:off x="677333" y="2160589"/>
            <a:ext cx="4184036" cy="3880773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eltext"/>
          <p:cNvSpPr txBox="1"/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70" name="Textebene 1…"/>
          <p:cNvSpPr txBox="1"/>
          <p:nvPr>
            <p:ph type="body" sz="quarter" idx="1"/>
          </p:nvPr>
        </p:nvSpPr>
        <p:spPr>
          <a:xfrm>
            <a:off x="675744" y="2160983"/>
            <a:ext cx="4185624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/>
            </a:lvl1pPr>
            <a:lvl2pPr marL="0" indent="457200">
              <a:buClrTx/>
              <a:buSzTx/>
              <a:buNone/>
              <a:defRPr sz="2400"/>
            </a:lvl2pPr>
            <a:lvl3pPr marL="0" indent="914400">
              <a:buClrTx/>
              <a:buSzTx/>
              <a:buNone/>
              <a:defRPr sz="2400"/>
            </a:lvl3pPr>
            <a:lvl4pPr marL="0" indent="1371600">
              <a:buClrTx/>
              <a:buSzTx/>
              <a:buNone/>
              <a:defRPr sz="2400"/>
            </a:lvl4pPr>
            <a:lvl5pPr marL="0" indent="1828800">
              <a:buClrTx/>
              <a:buSzTx/>
              <a:buNone/>
              <a:defRPr sz="24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1" name="Text Placeholder 4"/>
          <p:cNvSpPr/>
          <p:nvPr>
            <p:ph type="body" sz="quarter" idx="21"/>
          </p:nvPr>
        </p:nvSpPr>
        <p:spPr>
          <a:xfrm>
            <a:off x="5088382" y="2160983"/>
            <a:ext cx="4185619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None/>
              <a:defRPr sz="2400"/>
            </a:pPr>
          </a:p>
        </p:txBody>
      </p:sp>
      <p:sp>
        <p:nvSpPr>
          <p:cNvPr id="7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eltext"/>
          <p:cNvSpPr txBox="1"/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80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eltext"/>
          <p:cNvSpPr txBox="1"/>
          <p:nvPr>
            <p:ph type="title"/>
          </p:nvPr>
        </p:nvSpPr>
        <p:spPr>
          <a:xfrm>
            <a:off x="677333" y="1498603"/>
            <a:ext cx="3854529" cy="1278467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/>
            <a:r>
              <a:t>Titeltext</a:t>
            </a:r>
          </a:p>
        </p:txBody>
      </p:sp>
      <p:sp>
        <p:nvSpPr>
          <p:cNvPr id="95" name="Textebene 1…"/>
          <p:cNvSpPr txBox="1"/>
          <p:nvPr>
            <p:ph type="body" sz="half" idx="1"/>
          </p:nvPr>
        </p:nvSpPr>
        <p:spPr>
          <a:xfrm>
            <a:off x="4760460" y="514923"/>
            <a:ext cx="4513543" cy="5526439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96" name="Text Placeholder 3"/>
          <p:cNvSpPr/>
          <p:nvPr>
            <p:ph type="body" sz="quarter" idx="21"/>
          </p:nvPr>
        </p:nvSpPr>
        <p:spPr>
          <a:xfrm>
            <a:off x="677334" y="2777069"/>
            <a:ext cx="3854528" cy="258445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 sz="1400"/>
            </a:pPr>
          </a:p>
        </p:txBody>
      </p:sp>
      <p:sp>
        <p:nvSpPr>
          <p:cNvPr id="97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eltext"/>
          <p:cNvSpPr txBox="1"/>
          <p:nvPr>
            <p:ph type="title"/>
          </p:nvPr>
        </p:nvSpPr>
        <p:spPr>
          <a:xfrm>
            <a:off x="677333" y="4800600"/>
            <a:ext cx="8596668" cy="566738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Titeltext</a:t>
            </a:r>
          </a:p>
        </p:txBody>
      </p:sp>
      <p:sp>
        <p:nvSpPr>
          <p:cNvPr id="105" name="Picture Placeholder 2"/>
          <p:cNvSpPr/>
          <p:nvPr>
            <p:ph type="pic" sz="half" idx="21"/>
          </p:nvPr>
        </p:nvSpPr>
        <p:spPr>
          <a:xfrm>
            <a:off x="677333" y="609600"/>
            <a:ext cx="8596670" cy="384571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06" name="Textebene 1…"/>
          <p:cNvSpPr txBox="1"/>
          <p:nvPr>
            <p:ph type="body" sz="quarter" idx="1"/>
          </p:nvPr>
        </p:nvSpPr>
        <p:spPr>
          <a:xfrm>
            <a:off x="677333" y="5367337"/>
            <a:ext cx="8596668" cy="6740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200"/>
            </a:lvl1pPr>
            <a:lvl2pPr marL="0" indent="457200">
              <a:buClrTx/>
              <a:buSzTx/>
              <a:buNone/>
              <a:defRPr sz="1200"/>
            </a:lvl2pPr>
            <a:lvl3pPr marL="0" indent="914400">
              <a:buClrTx/>
              <a:buSzTx/>
              <a:buNone/>
              <a:defRPr sz="1200"/>
            </a:lvl3pPr>
            <a:lvl4pPr marL="0" indent="1371600">
              <a:buClrTx/>
              <a:buSzTx/>
              <a:buNone/>
              <a:defRPr sz="1200"/>
            </a:lvl4pPr>
            <a:lvl5pPr marL="0" indent="1828800">
              <a:buClrTx/>
              <a:buSzTx/>
              <a:buNone/>
              <a:defRPr sz="12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7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6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2" name="Straight Connector 19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" name="Straight Connector 20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" name="Rectangle 23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" name="Rectangle 25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" name="Isosceles Triangle 23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" name="Rectangle 27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" name="Rectangle 2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" name="Rectangle 29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" name="Isosceles Triangle 27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" name="Isosceles Triangle 28"/>
            <p:cNvSpPr/>
            <p:nvPr/>
          </p:nvSpPr>
          <p:spPr>
            <a:xfrm>
              <a:off x="-1" y="4021666"/>
              <a:ext cx="448734" cy="284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3" name="Titeltext"/>
          <p:cNvSpPr txBox="1"/>
          <p:nvPr>
            <p:ph type="title"/>
          </p:nvPr>
        </p:nvSpPr>
        <p:spPr>
          <a:xfrm>
            <a:off x="609600" y="274637"/>
            <a:ext cx="109728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14" name="Textebene 1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5" name="Foliennummer"/>
          <p:cNvSpPr txBox="1"/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b="0" baseline="0" cap="none" i="0" spc="0" strike="noStrike" sz="1800" u="none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b="0" baseline="0" cap="none" i="0" spc="0" strike="noStrike" sz="1800" u="none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1208314" marR="0" indent="-293914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b="0" baseline="0" cap="none" i="0" spc="0" strike="noStrike" sz="1800" u="none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1714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b="0" baseline="0" cap="none" i="0" spc="0" strike="noStrike" sz="1800" u="none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21717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b="0" baseline="0" cap="none" i="0" spc="0" strike="noStrike" sz="1800" u="none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b="0" baseline="0" cap="none" i="0" spc="0" strike="noStrike" sz="1800" u="none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b="0" baseline="0" cap="none" i="0" spc="0" strike="noStrike" sz="1800" u="none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b="0" baseline="0" cap="none" i="0" spc="0" strike="noStrike" sz="1800" u="none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b="0" baseline="0" cap="none" i="0" spc="0" strike="noStrike" sz="1800" u="none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nfo@kks-lu.de" TargetMode="External"/><Relationship Id="rId3" Type="http://schemas.openxmlformats.org/officeDocument/2006/relationships/hyperlink" Target="http://kks-lu.de" TargetMode="Externa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itel 1"/>
          <p:cNvSpPr txBox="1"/>
          <p:nvPr>
            <p:ph type="ctrTitle"/>
          </p:nvPr>
        </p:nvSpPr>
        <p:spPr>
          <a:xfrm>
            <a:off x="838118" y="2188596"/>
            <a:ext cx="9548192" cy="2480808"/>
          </a:xfrm>
          <a:prstGeom prst="rect">
            <a:avLst/>
          </a:prstGeom>
        </p:spPr>
        <p:txBody>
          <a:bodyPr/>
          <a:lstStyle/>
          <a:p>
            <a:pPr algn="ctr" defTabSz="242315">
              <a:defRPr sz="2543"/>
            </a:pPr>
            <a:r>
              <a:rPr sz="5299"/>
              <a:t>Die Ganztagsschule </a:t>
            </a:r>
            <a:br>
              <a:rPr sz="5299"/>
            </a:br>
            <a:r>
              <a:rPr sz="5299"/>
              <a:t>an der </a:t>
            </a:r>
            <a:br>
              <a:rPr sz="5299"/>
            </a:br>
            <a:r>
              <a:rPr sz="5299"/>
              <a:t>Karl-Kreuter-Schule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itel 1"/>
          <p:cNvSpPr txBox="1"/>
          <p:nvPr>
            <p:ph type="title"/>
          </p:nvPr>
        </p:nvSpPr>
        <p:spPr>
          <a:xfrm>
            <a:off x="677333" y="721843"/>
            <a:ext cx="5056373" cy="1293028"/>
          </a:xfrm>
          <a:prstGeom prst="rect">
            <a:avLst/>
          </a:prstGeom>
        </p:spPr>
        <p:txBody>
          <a:bodyPr/>
          <a:lstStyle/>
          <a:p>
            <a:pPr/>
            <a:r>
              <a:t>Anmeldung zum</a:t>
            </a:r>
            <a:br/>
            <a:r>
              <a:t>Ganztagsschulangebot</a:t>
            </a:r>
          </a:p>
        </p:txBody>
      </p:sp>
      <p:sp>
        <p:nvSpPr>
          <p:cNvPr id="195" name="Inhaltsplatzhalter 2"/>
          <p:cNvSpPr txBox="1"/>
          <p:nvPr>
            <p:ph type="body" sz="half" idx="1"/>
          </p:nvPr>
        </p:nvSpPr>
        <p:spPr>
          <a:xfrm>
            <a:off x="677333" y="2160590"/>
            <a:ext cx="8596670" cy="3272648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0000"/>
                </a:solidFill>
              </a:defRPr>
            </a:pPr>
            <a:r>
              <a:t>Anmeldung für ein Schuljahr </a:t>
            </a:r>
            <a:r>
              <a:rPr>
                <a:solidFill>
                  <a:schemeClr val="accent5"/>
                </a:solidFill>
              </a:rPr>
              <a:t>verbindlich</a:t>
            </a:r>
            <a:endParaRPr>
              <a:solidFill>
                <a:schemeClr val="accent5"/>
              </a:solidFill>
            </a:endParaRPr>
          </a:p>
          <a:p>
            <a:pPr>
              <a:defRPr>
                <a:solidFill>
                  <a:schemeClr val="accent5"/>
                </a:solidFill>
              </a:defRPr>
            </a:pPr>
            <a:r>
              <a:t>Gültigkeit </a:t>
            </a:r>
            <a:r>
              <a:rPr>
                <a:solidFill>
                  <a:srgbClr val="000000"/>
                </a:solidFill>
              </a:rPr>
              <a:t>der Anmeldung für die GTS</a:t>
            </a:r>
            <a:r>
              <a:t> an der KKS:  ganze Grundschulzeit</a:t>
            </a:r>
          </a:p>
          <a:p>
            <a:pPr>
              <a:defRPr>
                <a:solidFill>
                  <a:srgbClr val="000000"/>
                </a:solidFill>
              </a:defRPr>
            </a:pPr>
            <a:r>
              <a:t>Anmeldung/Abmeldung bis </a:t>
            </a:r>
            <a:r>
              <a:rPr>
                <a:solidFill>
                  <a:schemeClr val="accent5"/>
                </a:solidFill>
              </a:rPr>
              <a:t>31. Januar</a:t>
            </a:r>
          </a:p>
          <a:p>
            <a:pPr>
              <a:defRPr>
                <a:solidFill>
                  <a:srgbClr val="000000"/>
                </a:solidFill>
              </a:defRPr>
            </a:pPr>
            <a:r>
              <a:t>Spätere Anmeldungen bis zum letzten Tag der Sommerferien </a:t>
            </a:r>
          </a:p>
          <a:p>
            <a:pPr marL="0" indent="0">
              <a:buSzTx/>
              <a:buFont typeface="Wingdings 3"/>
              <a:buNone/>
              <a:defRPr>
                <a:solidFill>
                  <a:srgbClr val="000000"/>
                </a:solidFill>
              </a:defRPr>
            </a:pPr>
            <a:r>
              <a:t>     (nur nach Rücksprache der Schule mit Schulbehörde möglich) </a:t>
            </a:r>
          </a:p>
          <a:p>
            <a:pPr marL="0" indent="0">
              <a:buSzTx/>
              <a:buFont typeface="Wingdings 3"/>
              <a:buNone/>
              <a:defRPr>
                <a:solidFill>
                  <a:srgbClr val="000000"/>
                </a:solidFill>
              </a:defRPr>
            </a:pPr>
            <a:r>
              <a:t>     Gründe für eine spätere Anmeldung: </a:t>
            </a:r>
          </a:p>
          <a:p>
            <a:pPr lvl="1" marL="0" indent="457200">
              <a:buSzTx/>
              <a:buFont typeface="Wingdings 3"/>
              <a:buNone/>
              <a:defRPr>
                <a:solidFill>
                  <a:srgbClr val="000000"/>
                </a:solidFill>
              </a:defRPr>
            </a:pPr>
            <a:r>
              <a:t>		- Zuzug </a:t>
            </a:r>
          </a:p>
          <a:p>
            <a:pPr lvl="2" marL="0" indent="1240971">
              <a:buSzTx/>
              <a:buFont typeface="Wingdings 3"/>
              <a:buNone/>
              <a:defRPr sz="2000">
                <a:solidFill>
                  <a:srgbClr val="000000"/>
                </a:solidFill>
              </a:defRPr>
            </a:pPr>
            <a:r>
              <a:t>  </a:t>
            </a:r>
            <a:r>
              <a:rPr sz="1800"/>
              <a:t>- krankheitsbedingte Verhinderung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itel 1"/>
          <p:cNvSpPr txBox="1"/>
          <p:nvPr>
            <p:ph type="title"/>
          </p:nvPr>
        </p:nvSpPr>
        <p:spPr>
          <a:xfrm>
            <a:off x="677333" y="652130"/>
            <a:ext cx="6935580" cy="1320801"/>
          </a:xfrm>
          <a:prstGeom prst="rect">
            <a:avLst/>
          </a:prstGeom>
        </p:spPr>
        <p:txBody>
          <a:bodyPr/>
          <a:lstStyle/>
          <a:p>
            <a:pPr/>
            <a:r>
              <a:t>Betreuende Grundschule</a:t>
            </a:r>
          </a:p>
        </p:txBody>
      </p:sp>
      <p:sp>
        <p:nvSpPr>
          <p:cNvPr id="198" name="Inhaltsplatzhalter 2"/>
          <p:cNvSpPr txBox="1"/>
          <p:nvPr>
            <p:ph type="body" sz="half" idx="1"/>
          </p:nvPr>
        </p:nvSpPr>
        <p:spPr>
          <a:xfrm>
            <a:off x="706402" y="1721170"/>
            <a:ext cx="7893095" cy="3813206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>
                <a:solidFill>
                  <a:srgbClr val="000000"/>
                </a:solidFill>
              </a:defRPr>
            </a:pPr>
            <a:r>
              <a:t>Für </a:t>
            </a:r>
            <a:r>
              <a:rPr b="1"/>
              <a:t>Halbtagsschüler</a:t>
            </a:r>
            <a:r>
              <a:t> Mo - Fr (gegen Gebühr): </a:t>
            </a:r>
          </a:p>
          <a:p>
            <a:pPr lvl="1" marL="742950" indent="-285750">
              <a:defRPr sz="1600">
                <a:solidFill>
                  <a:srgbClr val="000000"/>
                </a:solidFill>
              </a:defRPr>
            </a:pPr>
            <a:r>
              <a:t>Frühbetreuung ab 7 Uhr </a:t>
            </a:r>
          </a:p>
          <a:p>
            <a:pPr lvl="1" marL="742950" indent="-285750">
              <a:defRPr sz="1600">
                <a:solidFill>
                  <a:srgbClr val="000000"/>
                </a:solidFill>
              </a:defRPr>
            </a:pPr>
            <a:r>
              <a:t>Kein warmes Mittagessen</a:t>
            </a:r>
          </a:p>
          <a:p>
            <a:pPr lvl="1" marL="742950" indent="-285750">
              <a:defRPr sz="1600">
                <a:solidFill>
                  <a:srgbClr val="000000"/>
                </a:solidFill>
              </a:defRPr>
            </a:pPr>
            <a:r>
              <a:t>Keine Hilfe bei Hausaufgaben</a:t>
            </a:r>
          </a:p>
          <a:p>
            <a:pPr lvl="1" marL="742950" indent="-285750">
              <a:defRPr sz="1600">
                <a:solidFill>
                  <a:srgbClr val="000000"/>
                </a:solidFill>
              </a:defRPr>
            </a:pPr>
            <a:r>
              <a:t>Betreuung bis 14 Uhr mit flexiblen Abholzeiten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Betreuende Grundschu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Betreuende Grundschule </a:t>
            </a:r>
          </a:p>
        </p:txBody>
      </p:sp>
      <p:sp>
        <p:nvSpPr>
          <p:cNvPr id="201" name="Für GTS-Schüler gegen Gebühr :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>
                <a:solidFill>
                  <a:srgbClr val="000000"/>
                </a:solidFill>
              </a:defRPr>
            </a:pPr>
            <a:r>
              <a:t>Für </a:t>
            </a:r>
            <a:r>
              <a:rPr b="1"/>
              <a:t>GTS-Schüler</a:t>
            </a:r>
            <a:r>
              <a:t> gegen Gebühr :            </a:t>
            </a:r>
          </a:p>
          <a:p>
            <a:pPr lvl="1" marL="742950" indent="-285750">
              <a:defRPr sz="1600">
                <a:solidFill>
                  <a:srgbClr val="000000"/>
                </a:solidFill>
              </a:defRPr>
            </a:pPr>
            <a:r>
              <a:t>Frühbetreuung ab 7 Uhr </a:t>
            </a:r>
          </a:p>
          <a:p>
            <a:pPr lvl="1" marL="742950" indent="-285750">
              <a:defRPr sz="1600">
                <a:solidFill>
                  <a:srgbClr val="000000"/>
                </a:solidFill>
              </a:defRPr>
            </a:pPr>
            <a:r>
              <a:t>Warmes Mittagessen auch am Freitag (gegen Bezahlung)</a:t>
            </a:r>
          </a:p>
          <a:p>
            <a:pPr lvl="1" marL="742950" indent="-285750">
              <a:defRPr sz="1600">
                <a:solidFill>
                  <a:srgbClr val="000000"/>
                </a:solidFill>
              </a:defRPr>
            </a:pPr>
            <a:r>
              <a:t>f</a:t>
            </a:r>
            <a:r>
              <a:t>reitags Betreuende Grundschule bis 14 Uhr/bis 16 Uhr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Unterschiede BGS - GTS"/>
          <p:cNvSpPr txBox="1"/>
          <p:nvPr>
            <p:ph type="title"/>
          </p:nvPr>
        </p:nvSpPr>
        <p:spPr>
          <a:xfrm>
            <a:off x="677333" y="622300"/>
            <a:ext cx="8596670" cy="1320800"/>
          </a:xfrm>
          <a:prstGeom prst="rect">
            <a:avLst/>
          </a:prstGeom>
        </p:spPr>
        <p:txBody>
          <a:bodyPr/>
          <a:lstStyle/>
          <a:p>
            <a:pPr/>
            <a:r>
              <a:t>Unterschiede BGS - GTS</a:t>
            </a:r>
          </a:p>
        </p:txBody>
      </p:sp>
      <p:sp>
        <p:nvSpPr>
          <p:cNvPr id="204" name="Betreuende Grundschule…"/>
          <p:cNvSpPr txBox="1"/>
          <p:nvPr>
            <p:ph type="body" sz="half" idx="1"/>
          </p:nvPr>
        </p:nvSpPr>
        <p:spPr>
          <a:xfrm>
            <a:off x="677333" y="1975237"/>
            <a:ext cx="8596670" cy="3880774"/>
          </a:xfrm>
          <a:prstGeom prst="rect">
            <a:avLst/>
          </a:prstGeom>
        </p:spPr>
        <p:txBody>
          <a:bodyPr numCol="2" spcCol="429833"/>
          <a:lstStyle/>
          <a:p>
            <a:pPr marL="0" indent="0">
              <a:buClrTx/>
              <a:buSzTx/>
              <a:buNone/>
              <a:defRPr b="1">
                <a:solidFill>
                  <a:srgbClr val="000000"/>
                </a:solidFill>
              </a:defRPr>
            </a:pPr>
            <a:r>
              <a:t>Betreuende Grundschule</a:t>
            </a:r>
          </a:p>
          <a:p>
            <a:pPr>
              <a:defRPr sz="1600">
                <a:solidFill>
                  <a:srgbClr val="000000"/>
                </a:solidFill>
              </a:defRPr>
            </a:pPr>
            <a:r>
              <a:t>Frühbetreuung ab 7 Uhr</a:t>
            </a:r>
          </a:p>
          <a:p>
            <a:pPr>
              <a:defRPr sz="1600">
                <a:solidFill>
                  <a:srgbClr val="000000"/>
                </a:solidFill>
              </a:defRPr>
            </a:pPr>
            <a:r>
              <a:t>kein warmes Mittagessen                       .                                                    </a:t>
            </a:r>
          </a:p>
          <a:p>
            <a:pPr>
              <a:defRPr sz="1600">
                <a:solidFill>
                  <a:srgbClr val="000000"/>
                </a:solidFill>
              </a:defRPr>
            </a:pPr>
            <a:r>
              <a:t>keine Hilfe bei HA</a:t>
            </a:r>
          </a:p>
          <a:p>
            <a:pPr>
              <a:defRPr sz="1600">
                <a:solidFill>
                  <a:srgbClr val="000000"/>
                </a:solidFill>
              </a:defRPr>
            </a:pPr>
            <a:r>
              <a:t>keine AG-Angebote</a:t>
            </a:r>
          </a:p>
          <a:p>
            <a:pPr>
              <a:defRPr sz="1600">
                <a:solidFill>
                  <a:srgbClr val="000000"/>
                </a:solidFill>
              </a:defRPr>
            </a:pPr>
            <a:r>
              <a:t>Mo - Fr</a:t>
            </a:r>
          </a:p>
          <a:p>
            <a:pPr>
              <a:defRPr sz="1600">
                <a:solidFill>
                  <a:srgbClr val="000000"/>
                </a:solidFill>
              </a:defRPr>
            </a:pPr>
            <a:r>
              <a:t>flexible Abholzeiten bis 14 Uhr</a:t>
            </a:r>
          </a:p>
          <a:p>
            <a:pPr>
              <a:defRPr sz="1600">
                <a:solidFill>
                  <a:srgbClr val="000000"/>
                </a:solidFill>
              </a:defRPr>
            </a:pPr>
          </a:p>
          <a:p>
            <a:pPr>
              <a:defRPr>
                <a:solidFill>
                  <a:srgbClr val="000000"/>
                </a:solidFill>
              </a:defRPr>
            </a:pPr>
          </a:p>
          <a:p>
            <a:pPr marL="0" indent="0">
              <a:buClrTx/>
              <a:buSzTx/>
              <a:buNone/>
              <a:defRPr b="1">
                <a:solidFill>
                  <a:srgbClr val="000000"/>
                </a:solidFill>
              </a:defRPr>
            </a:pPr>
            <a:r>
              <a:t>Ganztagsschule</a:t>
            </a:r>
          </a:p>
          <a:p>
            <a:pPr lvl="1" marL="742950" indent="-285750">
              <a:defRPr sz="1600">
                <a:solidFill>
                  <a:srgbClr val="000000"/>
                </a:solidFill>
              </a:defRPr>
            </a:pPr>
          </a:p>
          <a:p>
            <a:pPr lvl="1" marL="742950" indent="-285750">
              <a:defRPr sz="1600">
                <a:solidFill>
                  <a:srgbClr val="000000"/>
                </a:solidFill>
              </a:defRPr>
            </a:pPr>
            <a:r>
              <a:t>warmes Mittagessen (kostenpflichtig)</a:t>
            </a:r>
          </a:p>
          <a:p>
            <a:pPr lvl="1" marL="742950" indent="-285750">
              <a:defRPr sz="1600">
                <a:solidFill>
                  <a:srgbClr val="000000"/>
                </a:solidFill>
              </a:defRPr>
            </a:pPr>
            <a:r>
              <a:t>Lernzeit mit Hilfe </a:t>
            </a:r>
          </a:p>
          <a:p>
            <a:pPr lvl="1" marL="742950" indent="-285750">
              <a:defRPr sz="1600">
                <a:solidFill>
                  <a:srgbClr val="000000"/>
                </a:solidFill>
              </a:defRPr>
            </a:pPr>
            <a:r>
              <a:t>AG-Angebote</a:t>
            </a:r>
          </a:p>
          <a:p>
            <a:pPr lvl="1" marL="742950" indent="-285750">
              <a:defRPr sz="1600">
                <a:solidFill>
                  <a:srgbClr val="000000"/>
                </a:solidFill>
              </a:defRPr>
            </a:pPr>
            <a:r>
              <a:t>Mo - Do</a:t>
            </a:r>
          </a:p>
          <a:p>
            <a:pPr lvl="1" marL="742950" indent="-285750">
              <a:defRPr sz="1600">
                <a:solidFill>
                  <a:srgbClr val="000000"/>
                </a:solidFill>
              </a:defRPr>
            </a:pPr>
            <a:r>
              <a:t>verpflichtende Anwesenheit bis 16 Uhr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itel 1"/>
          <p:cNvSpPr txBox="1"/>
          <p:nvPr>
            <p:ph type="title"/>
          </p:nvPr>
        </p:nvSpPr>
        <p:spPr>
          <a:xfrm>
            <a:off x="677333" y="652130"/>
            <a:ext cx="6935580" cy="1320801"/>
          </a:xfrm>
          <a:prstGeom prst="rect">
            <a:avLst/>
          </a:prstGeom>
        </p:spPr>
        <p:txBody>
          <a:bodyPr/>
          <a:lstStyle/>
          <a:p>
            <a:pPr/>
            <a:r>
              <a:t>Anmeldung Mittagessen</a:t>
            </a:r>
          </a:p>
        </p:txBody>
      </p:sp>
      <p:sp>
        <p:nvSpPr>
          <p:cNvPr id="207" name="Inhaltsplatzhalter 2"/>
          <p:cNvSpPr txBox="1"/>
          <p:nvPr>
            <p:ph type="body" sz="half" idx="1"/>
          </p:nvPr>
        </p:nvSpPr>
        <p:spPr>
          <a:xfrm>
            <a:off x="677333" y="2160589"/>
            <a:ext cx="7701124" cy="3485299"/>
          </a:xfrm>
          <a:prstGeom prst="rect">
            <a:avLst/>
          </a:prstGeom>
        </p:spPr>
        <p:txBody>
          <a:bodyPr/>
          <a:lstStyle/>
          <a:p>
            <a:pPr marL="342899" indent="-342899">
              <a:defRPr sz="2000">
                <a:solidFill>
                  <a:srgbClr val="000000"/>
                </a:solidFill>
              </a:defRPr>
            </a:pPr>
            <a:r>
              <a:t>Für GTS-Schüler gegen Gebühr:</a:t>
            </a:r>
          </a:p>
          <a:p>
            <a:pPr lvl="1" marL="742950" indent="-285750">
              <a:defRPr>
                <a:solidFill>
                  <a:srgbClr val="000000"/>
                </a:solidFill>
              </a:defRPr>
            </a:pPr>
          </a:p>
          <a:p>
            <a:pPr lvl="1" marL="742950" indent="-285750">
              <a:defRPr>
                <a:solidFill>
                  <a:srgbClr val="000000"/>
                </a:solidFill>
              </a:defRPr>
            </a:pPr>
            <a:r>
              <a:t>Erstellen eines Kontos beim Caterer</a:t>
            </a:r>
          </a:p>
          <a:p>
            <a:pPr lvl="1" marL="742950" indent="-285750">
              <a:defRPr>
                <a:solidFill>
                  <a:srgbClr val="000000"/>
                </a:solidFill>
              </a:defRPr>
            </a:pPr>
            <a:r>
              <a:t>Bestellung des Mittagessens online</a:t>
            </a:r>
          </a:p>
          <a:p>
            <a:pPr lvl="1" marL="742950" indent="-285750">
              <a:defRPr>
                <a:solidFill>
                  <a:srgbClr val="000000"/>
                </a:solidFill>
              </a:defRPr>
            </a:pPr>
            <a:r>
              <a:t>Stornierung des Mittagessens bis 8.30 Uhr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itel 1"/>
          <p:cNvSpPr txBox="1"/>
          <p:nvPr>
            <p:ph type="title"/>
          </p:nvPr>
        </p:nvSpPr>
        <p:spPr>
          <a:xfrm>
            <a:off x="677333" y="609600"/>
            <a:ext cx="7977570" cy="740736"/>
          </a:xfrm>
          <a:prstGeom prst="rect">
            <a:avLst/>
          </a:prstGeom>
        </p:spPr>
        <p:txBody>
          <a:bodyPr/>
          <a:lstStyle/>
          <a:p>
            <a:pPr/>
            <a:r>
              <a:t>Teilnahme am Ganztagsschulangebot</a:t>
            </a:r>
          </a:p>
        </p:txBody>
      </p:sp>
      <p:sp>
        <p:nvSpPr>
          <p:cNvPr id="210" name="Inhaltsplatzhalter 2"/>
          <p:cNvSpPr txBox="1"/>
          <p:nvPr>
            <p:ph type="body" idx="1"/>
          </p:nvPr>
        </p:nvSpPr>
        <p:spPr>
          <a:xfrm>
            <a:off x="677333" y="1565602"/>
            <a:ext cx="8596670" cy="4099476"/>
          </a:xfrm>
          <a:prstGeom prst="rect">
            <a:avLst/>
          </a:prstGeom>
        </p:spPr>
        <p:txBody>
          <a:bodyPr/>
          <a:lstStyle/>
          <a:p>
            <a:pPr marL="342899" indent="-342899">
              <a:defRPr sz="2000">
                <a:solidFill>
                  <a:srgbClr val="000000"/>
                </a:solidFill>
              </a:defRPr>
            </a:pPr>
            <a:r>
              <a:t>Teilnahme an den Angeboten der GTS bis 16 Uhr (Mo-Do) </a:t>
            </a:r>
            <a:r>
              <a:rPr>
                <a:solidFill>
                  <a:schemeClr val="accent5"/>
                </a:solidFill>
              </a:rPr>
              <a:t>verpflichtend</a:t>
            </a:r>
            <a:r>
              <a:t> </a:t>
            </a:r>
          </a:p>
          <a:p>
            <a:pPr lvl="1" marL="742950" indent="-285750">
              <a:defRPr>
                <a:solidFill>
                  <a:srgbClr val="000000"/>
                </a:solidFill>
              </a:defRPr>
            </a:pPr>
            <a:r>
              <a:t>Ausnahme HSU, da Unterricht</a:t>
            </a:r>
          </a:p>
          <a:p>
            <a:pPr lvl="1" marL="742950" indent="-285750">
              <a:defRPr>
                <a:solidFill>
                  <a:srgbClr val="000000"/>
                </a:solidFill>
              </a:defRPr>
            </a:pPr>
            <a:r>
              <a:t>Anwesenheit bei den Nachmittagsangeboten wird überprüft und dokumentiert</a:t>
            </a:r>
          </a:p>
          <a:p>
            <a:pPr lvl="1" marL="0" indent="457200">
              <a:buSzTx/>
              <a:buFont typeface="Wingdings 3"/>
              <a:buNone/>
              <a:defRPr sz="1600">
                <a:solidFill>
                  <a:srgbClr val="000000"/>
                </a:solidFill>
              </a:defRPr>
            </a:pPr>
          </a:p>
          <a:p>
            <a:pPr marL="274319" indent="-274319">
              <a:defRPr sz="2000">
                <a:solidFill>
                  <a:srgbClr val="000000"/>
                </a:solidFill>
              </a:defRPr>
            </a:pPr>
            <a:r>
              <a:rPr sz="1600"/>
              <a:t>Im </a:t>
            </a:r>
            <a:r>
              <a:t>Zeugnis wird dokumentiert:</a:t>
            </a:r>
          </a:p>
          <a:p>
            <a:pPr lvl="1" marL="742950" indent="-285750">
              <a:defRPr>
                <a:solidFill>
                  <a:srgbClr val="000000"/>
                </a:solidFill>
              </a:defRPr>
            </a:pPr>
            <a:r>
              <a:t>Teilnahme an der GTS</a:t>
            </a:r>
          </a:p>
          <a:p>
            <a:pPr lvl="1" marL="742950" indent="-285750">
              <a:defRPr>
                <a:solidFill>
                  <a:srgbClr val="000000"/>
                </a:solidFill>
              </a:defRPr>
            </a:pPr>
            <a:r>
              <a:t>abweichendes Verhalten und Mitarbeit im Nachmittagsbereich</a:t>
            </a:r>
          </a:p>
          <a:p>
            <a:pPr lvl="1" marL="742950" indent="-285750">
              <a:defRPr>
                <a:solidFill>
                  <a:srgbClr val="000000"/>
                </a:solidFill>
              </a:defRPr>
            </a:pPr>
            <a:r>
              <a:t>Entwicklung besonderer außerunterrichtlicher Kompetenzen in einem Zusatzangebot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itel 1"/>
          <p:cNvSpPr txBox="1"/>
          <p:nvPr>
            <p:ph type="title"/>
          </p:nvPr>
        </p:nvSpPr>
        <p:spPr>
          <a:xfrm>
            <a:off x="677333" y="609600"/>
            <a:ext cx="8596670" cy="847061"/>
          </a:xfrm>
          <a:prstGeom prst="rect">
            <a:avLst/>
          </a:prstGeom>
        </p:spPr>
        <p:txBody>
          <a:bodyPr/>
          <a:lstStyle/>
          <a:p>
            <a:pPr/>
            <a:r>
              <a:t>Unterrichtsausfall in der Ganztagsschule</a:t>
            </a:r>
          </a:p>
        </p:txBody>
      </p:sp>
      <p:sp>
        <p:nvSpPr>
          <p:cNvPr id="213" name="Inhaltsplatzhalter 2"/>
          <p:cNvSpPr txBox="1"/>
          <p:nvPr>
            <p:ph type="body" idx="1"/>
          </p:nvPr>
        </p:nvSpPr>
        <p:spPr>
          <a:xfrm>
            <a:off x="677333" y="1578680"/>
            <a:ext cx="8596670" cy="4314640"/>
          </a:xfrm>
          <a:prstGeom prst="rect">
            <a:avLst/>
          </a:prstGeom>
        </p:spPr>
        <p:txBody>
          <a:bodyPr/>
          <a:lstStyle/>
          <a:p>
            <a:pPr marL="339470" indent="-339470" defTabSz="452627">
              <a:lnSpc>
                <a:spcPct val="90000"/>
              </a:lnSpc>
              <a:spcBef>
                <a:spcPts val="900"/>
              </a:spcBef>
              <a:defRPr sz="2376">
                <a:solidFill>
                  <a:srgbClr val="000000"/>
                </a:solidFill>
              </a:defRPr>
            </a:pPr>
            <a:r>
              <a:t>„Hitzefrei“</a:t>
            </a:r>
          </a:p>
          <a:p>
            <a:pPr lvl="1" marL="735520" indent="-282892" defTabSz="452627">
              <a:lnSpc>
                <a:spcPct val="90000"/>
              </a:lnSpc>
              <a:spcBef>
                <a:spcPts val="900"/>
              </a:spcBef>
              <a:defRPr sz="1881">
                <a:solidFill>
                  <a:srgbClr val="000000"/>
                </a:solidFill>
              </a:defRPr>
            </a:pPr>
            <a:r>
              <a:t>auch in der GTS</a:t>
            </a:r>
            <a:endParaRPr sz="1584"/>
          </a:p>
          <a:p>
            <a:pPr lvl="1" marL="735520" indent="-282892" defTabSz="452627">
              <a:lnSpc>
                <a:spcPct val="90000"/>
              </a:lnSpc>
              <a:spcBef>
                <a:spcPts val="900"/>
              </a:spcBef>
              <a:defRPr sz="1881">
                <a:solidFill>
                  <a:srgbClr val="000000"/>
                </a:solidFill>
              </a:defRPr>
            </a:pPr>
            <a:r>
              <a:t>Abfrage zu Schuljahresbeginn für Halbtags- und Ganztagsschüler</a:t>
            </a:r>
            <a:endParaRPr sz="1584"/>
          </a:p>
          <a:p>
            <a:pPr lvl="2" marL="0" indent="905255" defTabSz="452627">
              <a:lnSpc>
                <a:spcPct val="90000"/>
              </a:lnSpc>
              <a:spcBef>
                <a:spcPts val="900"/>
              </a:spcBef>
              <a:buSzTx/>
              <a:buFont typeface="Wingdings 3"/>
              <a:buNone/>
              <a:defRPr sz="1485">
                <a:solidFill>
                  <a:srgbClr val="000000"/>
                </a:solidFill>
              </a:defRPr>
            </a:pPr>
          </a:p>
          <a:p>
            <a:pPr marL="339470" indent="-339470" defTabSz="452627">
              <a:lnSpc>
                <a:spcPct val="90000"/>
              </a:lnSpc>
              <a:spcBef>
                <a:spcPts val="900"/>
              </a:spcBef>
              <a:defRPr sz="2376">
                <a:solidFill>
                  <a:srgbClr val="000000"/>
                </a:solidFill>
              </a:defRPr>
            </a:pPr>
            <a:r>
              <a:t>Schulbesuch bei außergewöhnlichen Wetterbedingungen</a:t>
            </a:r>
          </a:p>
          <a:p>
            <a:pPr lvl="1" marL="735520" indent="-282892" defTabSz="452627">
              <a:lnSpc>
                <a:spcPct val="90000"/>
              </a:lnSpc>
              <a:spcBef>
                <a:spcPts val="900"/>
              </a:spcBef>
              <a:defRPr sz="1881">
                <a:solidFill>
                  <a:srgbClr val="000000"/>
                </a:solidFill>
              </a:defRPr>
            </a:pPr>
            <a:r>
              <a:t>z. B. Hochwasser, Glatteis, Windbruch</a:t>
            </a:r>
            <a:endParaRPr sz="1584"/>
          </a:p>
          <a:p>
            <a:pPr lvl="1" marL="735520" indent="-282892" defTabSz="452627">
              <a:lnSpc>
                <a:spcPct val="90000"/>
              </a:lnSpc>
              <a:spcBef>
                <a:spcPts val="900"/>
              </a:spcBef>
              <a:defRPr sz="1584">
                <a:solidFill>
                  <a:srgbClr val="000000"/>
                </a:solidFill>
              </a:defRPr>
            </a:pPr>
          </a:p>
          <a:p>
            <a:pPr marL="339470" indent="-339470" defTabSz="452627">
              <a:lnSpc>
                <a:spcPct val="90000"/>
              </a:lnSpc>
              <a:spcBef>
                <a:spcPts val="900"/>
              </a:spcBef>
              <a:defRPr sz="2376">
                <a:solidFill>
                  <a:srgbClr val="000000"/>
                </a:solidFill>
              </a:defRPr>
            </a:pPr>
            <a:r>
              <a:t>Zeugnisausgabe</a:t>
            </a:r>
            <a:r>
              <a:rPr sz="1881"/>
              <a:t> (Halbjahreszeugnis und Jahreszeugnis) </a:t>
            </a:r>
            <a:endParaRPr sz="1881"/>
          </a:p>
          <a:p>
            <a:pPr lvl="1" marL="735520" indent="-282892" defTabSz="452627">
              <a:lnSpc>
                <a:spcPct val="90000"/>
              </a:lnSpc>
              <a:spcBef>
                <a:spcPts val="900"/>
              </a:spcBef>
              <a:defRPr sz="1683">
                <a:solidFill>
                  <a:srgbClr val="000000"/>
                </a:solidFill>
              </a:defRPr>
            </a:pPr>
            <a:r>
              <a:t>Der Unterricht endet für alle SchülerInnen um 12 Uhr.</a:t>
            </a:r>
            <a:endParaRPr sz="1584"/>
          </a:p>
          <a:p>
            <a:pPr marL="396049" indent="-339470" defTabSz="452627">
              <a:lnSpc>
                <a:spcPct val="90000"/>
              </a:lnSpc>
              <a:spcBef>
                <a:spcPts val="900"/>
              </a:spcBef>
              <a:defRPr sz="1881">
                <a:solidFill>
                  <a:srgbClr val="000000"/>
                </a:solidFill>
              </a:defRPr>
            </a:pPr>
          </a:p>
          <a:p>
            <a:pPr marL="485383" indent="-428805" defTabSz="452627">
              <a:lnSpc>
                <a:spcPct val="90000"/>
              </a:lnSpc>
              <a:spcBef>
                <a:spcPts val="900"/>
              </a:spcBef>
              <a:defRPr sz="1881">
                <a:solidFill>
                  <a:srgbClr val="000000"/>
                </a:solidFill>
              </a:defRPr>
            </a:pPr>
            <a:r>
              <a:rPr sz="2376"/>
              <a:t>Andere Gründe</a:t>
            </a:r>
            <a:r>
              <a:t> (z.B. Schuleinschreibung, Studientag,Personalausfall …)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itel 1"/>
          <p:cNvSpPr txBox="1"/>
          <p:nvPr>
            <p:ph type="title"/>
          </p:nvPr>
        </p:nvSpPr>
        <p:spPr>
          <a:xfrm>
            <a:off x="411520" y="588335"/>
            <a:ext cx="8596670" cy="666308"/>
          </a:xfrm>
          <a:prstGeom prst="rect">
            <a:avLst/>
          </a:prstGeom>
        </p:spPr>
        <p:txBody>
          <a:bodyPr/>
          <a:lstStyle/>
          <a:p>
            <a:pPr/>
            <a:r>
              <a:t>Beurlaubungen in der Ganztagsschule</a:t>
            </a:r>
          </a:p>
        </p:txBody>
      </p:sp>
      <p:sp>
        <p:nvSpPr>
          <p:cNvPr id="216" name="Inhaltsplatzhalter 2"/>
          <p:cNvSpPr txBox="1"/>
          <p:nvPr>
            <p:ph type="body" sz="half" idx="1"/>
          </p:nvPr>
        </p:nvSpPr>
        <p:spPr>
          <a:xfrm>
            <a:off x="578478" y="1684934"/>
            <a:ext cx="8262754" cy="3880773"/>
          </a:xfrm>
          <a:prstGeom prst="rect">
            <a:avLst/>
          </a:prstGeom>
        </p:spPr>
        <p:txBody>
          <a:bodyPr/>
          <a:lstStyle/>
          <a:p>
            <a:pPr>
              <a:defRPr sz="2000">
                <a:solidFill>
                  <a:srgbClr val="000000"/>
                </a:solidFill>
              </a:defRPr>
            </a:pPr>
            <a:r>
              <a:t>Beurlaubungen sind aus wichtigem Grund möglich:</a:t>
            </a:r>
          </a:p>
          <a:p>
            <a:pPr lvl="1" marL="742950" indent="-285750">
              <a:defRPr>
                <a:solidFill>
                  <a:srgbClr val="000000"/>
                </a:solidFill>
              </a:defRPr>
            </a:pPr>
            <a:r>
              <a:t>Auf Antrag der Eltern bei der Schulleitung/GTS-Koordination, mit Angabe des Grundes</a:t>
            </a:r>
            <a:endParaRPr sz="1600"/>
          </a:p>
          <a:p>
            <a:pPr lvl="2" marL="1143000" indent="-228600">
              <a:defRPr>
                <a:solidFill>
                  <a:srgbClr val="000000"/>
                </a:solidFill>
              </a:defRPr>
            </a:pPr>
            <a:r>
              <a:t>bei persönlichen Gründen unter Vorlage von Nachweisen </a:t>
            </a:r>
            <a:endParaRPr sz="1400"/>
          </a:p>
          <a:p>
            <a:pPr lvl="1" marL="0" indent="457200">
              <a:buSzTx/>
              <a:buFont typeface="Wingdings 3"/>
              <a:buNone/>
              <a:defRPr>
                <a:solidFill>
                  <a:srgbClr val="000000"/>
                </a:solidFill>
              </a:defRPr>
            </a:pPr>
            <a:r>
              <a:t>  	   (z. B. ärztliche Attest, Freistellungsanträge für  Begräbnisse oder </a:t>
            </a:r>
            <a:endParaRPr sz="1600"/>
          </a:p>
          <a:p>
            <a:pPr lvl="1" marL="0" indent="457200">
              <a:buSzTx/>
              <a:buFont typeface="Wingdings 3"/>
              <a:buNone/>
              <a:defRPr>
                <a:solidFill>
                  <a:srgbClr val="000000"/>
                </a:solidFill>
              </a:defRPr>
            </a:pPr>
            <a:r>
              <a:t>    	   familiäre Ereignisse)</a:t>
            </a:r>
            <a:endParaRPr sz="1600"/>
          </a:p>
          <a:p>
            <a:pPr lvl="2" marL="1117600" indent="-203200">
              <a:defRPr>
                <a:solidFill>
                  <a:srgbClr val="000000"/>
                </a:solidFill>
              </a:defRPr>
            </a:pPr>
            <a:r>
              <a:rPr sz="1600"/>
              <a:t>a</a:t>
            </a:r>
            <a:r>
              <a:t>n religiösen Feiertagen von Religionsgemeinschaften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itel 1"/>
          <p:cNvSpPr txBox="1"/>
          <p:nvPr>
            <p:ph type="title"/>
          </p:nvPr>
        </p:nvSpPr>
        <p:spPr>
          <a:xfrm>
            <a:off x="411520" y="588335"/>
            <a:ext cx="8596670" cy="666308"/>
          </a:xfrm>
          <a:prstGeom prst="rect">
            <a:avLst/>
          </a:prstGeom>
        </p:spPr>
        <p:txBody>
          <a:bodyPr/>
          <a:lstStyle/>
          <a:p>
            <a:pPr/>
            <a:r>
              <a:t>Kontakt</a:t>
            </a:r>
          </a:p>
        </p:txBody>
      </p:sp>
      <p:sp>
        <p:nvSpPr>
          <p:cNvPr id="219" name="Inhaltsplatzhalter 2"/>
          <p:cNvSpPr txBox="1"/>
          <p:nvPr>
            <p:ph type="body" sz="half" idx="1"/>
          </p:nvPr>
        </p:nvSpPr>
        <p:spPr>
          <a:xfrm>
            <a:off x="578478" y="1684934"/>
            <a:ext cx="8262754" cy="3880773"/>
          </a:xfrm>
          <a:prstGeom prst="rect">
            <a:avLst/>
          </a:prstGeom>
        </p:spPr>
        <p:txBody>
          <a:bodyPr/>
          <a:lstStyle/>
          <a:p>
            <a:pPr>
              <a:defRPr sz="2000">
                <a:solidFill>
                  <a:srgbClr val="000000"/>
                </a:solidFill>
              </a:defRPr>
            </a:pPr>
            <a:r>
              <a:t>Dokument „Ganztags-ABC“ auf der Homepage</a:t>
            </a:r>
          </a:p>
          <a:p>
            <a:pPr>
              <a:defRPr sz="2000">
                <a:solidFill>
                  <a:srgbClr val="000000"/>
                </a:solidFill>
              </a:defRPr>
            </a:pPr>
            <a:r>
              <a:rPr u="sng">
                <a:solidFill>
                  <a:srgbClr val="99CA3C"/>
                </a:solidFill>
                <a:uFill>
                  <a:solidFill>
                    <a:srgbClr val="99CA3C"/>
                  </a:solidFill>
                </a:uFill>
                <a:hlinkClick r:id="rId2" invalidUrl="" action="" tgtFrame="" tooltip="" history="1" highlightClick="0" endSnd="0"/>
              </a:rPr>
              <a:t>info@kks-lu.de</a:t>
            </a:r>
          </a:p>
          <a:p>
            <a:pPr>
              <a:defRPr sz="2000">
                <a:solidFill>
                  <a:srgbClr val="000000"/>
                </a:solidFill>
              </a:defRPr>
            </a:pPr>
            <a:r>
              <a:t>Telefon 0621/504 4225 10</a:t>
            </a:r>
          </a:p>
          <a:p>
            <a:pPr>
              <a:defRPr sz="2000">
                <a:solidFill>
                  <a:srgbClr val="000000"/>
                </a:solidFill>
              </a:defRPr>
            </a:pPr>
          </a:p>
          <a:p>
            <a:pPr>
              <a:defRPr sz="2000">
                <a:solidFill>
                  <a:srgbClr val="000000"/>
                </a:solidFill>
              </a:defRPr>
            </a:pPr>
          </a:p>
          <a:p>
            <a:pPr marL="342900" indent="-342900">
              <a:defRPr sz="3000">
                <a:solidFill>
                  <a:srgbClr val="000000"/>
                </a:solidFill>
              </a:defRPr>
            </a:pPr>
            <a:r>
              <a:t>Homepage </a:t>
            </a:r>
            <a:r>
              <a:rPr u="sng">
                <a:solidFill>
                  <a:srgbClr val="99CA3C"/>
                </a:solidFill>
                <a:uFill>
                  <a:solidFill>
                    <a:srgbClr val="99CA3C"/>
                  </a:solidFill>
                </a:uFill>
                <a:hlinkClick r:id="rId3" invalidUrl="" action="" tgtFrame="" tooltip="" history="1" highlightClick="0" endSnd="0"/>
              </a:rPr>
              <a:t>kks-lu.de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Inhaltsplatzhalter 2"/>
          <p:cNvSpPr txBox="1"/>
          <p:nvPr>
            <p:ph type="body" sz="quarter" idx="1"/>
          </p:nvPr>
        </p:nvSpPr>
        <p:spPr>
          <a:xfrm>
            <a:off x="1381571" y="2575320"/>
            <a:ext cx="6881649" cy="17073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90000"/>
              </a:lnSpc>
              <a:buSzTx/>
              <a:buFont typeface="Wingdings 3"/>
              <a:buNone/>
              <a:defRPr sz="5400">
                <a:solidFill>
                  <a:srgbClr val="6C921C"/>
                </a:solidFill>
              </a:defRPr>
            </a:lvl1pPr>
          </a:lstStyle>
          <a:p>
            <a:pPr/>
            <a:r>
              <a:t>Vielen Dank für Ihre Aufmerksamkeit!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itel 1"/>
          <p:cNvSpPr txBox="1"/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pPr/>
            <a:r>
              <a:t>Der Nachmittag an der GTS</a:t>
            </a:r>
          </a:p>
        </p:txBody>
      </p:sp>
      <p:graphicFrame>
        <p:nvGraphicFramePr>
          <p:cNvPr id="171" name="Inhaltsplatzhalter 3"/>
          <p:cNvGraphicFramePr/>
          <p:nvPr/>
        </p:nvGraphicFramePr>
        <p:xfrm>
          <a:off x="648561" y="1728996"/>
          <a:ext cx="8239864" cy="3779058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{4C3C2611-4C71-4FC5-86AE-919BDF0F9419}</a:tableStyleId>
              </a:tblPr>
              <a:tblGrid>
                <a:gridCol w="2340316"/>
                <a:gridCol w="2077031"/>
                <a:gridCol w="1872253"/>
                <a:gridCol w="1950262"/>
              </a:tblGrid>
              <a:tr h="3572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500">
                          <a:solidFill>
                            <a:srgbClr val="FFFFFF"/>
                          </a:solidFill>
                        </a:rPr>
                        <a:t> Montag bis Donnerstag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500">
                          <a:solidFill>
                            <a:srgbClr val="FFFFFF"/>
                          </a:solidFill>
                        </a:rPr>
                        <a:t>Klassenstufe 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500">
                          <a:solidFill>
                            <a:srgbClr val="FFFFFF"/>
                          </a:solidFill>
                        </a:rPr>
                        <a:t>Klassenstufe 2 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500">
                          <a:solidFill>
                            <a:srgbClr val="FFFFFF"/>
                          </a:solidFill>
                        </a:rPr>
                        <a:t>Klassenstufe 3/4</a:t>
                      </a:r>
                    </a:p>
                  </a:txBody>
                  <a:tcPr marL="0" marR="0" marT="0" marB="0" anchor="ctr" anchorCtr="0" horzOverflow="overflow"/>
                </a:tc>
              </a:tr>
              <a:tr h="72409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500">
                          <a:solidFill>
                            <a:srgbClr val="FFFFFF"/>
                          </a:solidFill>
                        </a:rPr>
                        <a:t>1. Block (12:00 -13:00)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1500"/>
                        <a:t>12:00 – 12:30
Freies Spiel im Hof 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1500"/>
                        <a:t>12:00 – 12:30
Mittagessen  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1500"/>
                        <a:t>Unterrichtszeit 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</a:tr>
              <a:tr h="696995"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1500"/>
                        <a:t>12:30 – 13:00 
Mittagessen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1500"/>
                        <a:t>12:30 – 13:00
Freies Spiel im Hof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  <a:tc vMerge="1">
                  <a:tcPr/>
                </a:tc>
              </a:tr>
              <a:tr h="7936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500">
                          <a:solidFill>
                            <a:srgbClr val="FFFFFF"/>
                          </a:solidFill>
                        </a:rPr>
                        <a:t>2. Block (13:00 – 14:00)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500"/>
                        <a:t>angeleitete Lernzeit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1500"/>
                        <a:t> angeleitete  Lernzeit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1500"/>
                        <a:t> Mittagessen /     freies Spiel im Hof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</a:tr>
              <a:tr h="7240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500">
                          <a:solidFill>
                            <a:srgbClr val="FFFFFF"/>
                          </a:solidFill>
                        </a:rPr>
                        <a:t>3. Block (14:00 – 15:00)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1500"/>
                        <a:t>AG Zeit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1500"/>
                        <a:t>AG Zeit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1500"/>
                        <a:t>angeleitete Lernzeit 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</a:tr>
              <a:tr h="7240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500">
                          <a:solidFill>
                            <a:srgbClr val="FFFFFF"/>
                          </a:solidFill>
                        </a:rPr>
                        <a:t>4. Block (15:00 – 16:00) 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1500"/>
                        <a:t>AG Zeit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1500"/>
                        <a:t>AG Zeit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1500"/>
                        <a:t>AG Zeit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itel 1"/>
          <p:cNvSpPr txBox="1"/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pPr/>
            <a:r>
              <a:t>Regeln Mittagessen</a:t>
            </a:r>
          </a:p>
        </p:txBody>
      </p:sp>
      <p:sp>
        <p:nvSpPr>
          <p:cNvPr id="174" name="Inhaltsplatzhalter 2"/>
          <p:cNvSpPr txBox="1"/>
          <p:nvPr>
            <p:ph type="body" idx="1"/>
          </p:nvPr>
        </p:nvSpPr>
        <p:spPr>
          <a:xfrm>
            <a:off x="664943" y="1578972"/>
            <a:ext cx="8979448" cy="4334160"/>
          </a:xfrm>
          <a:prstGeom prst="rect">
            <a:avLst/>
          </a:prstGeom>
        </p:spPr>
        <p:txBody>
          <a:bodyPr/>
          <a:lstStyle/>
          <a:p>
            <a:pPr marL="312039" indent="-312039" defTabSz="416052">
              <a:lnSpc>
                <a:spcPct val="90000"/>
              </a:lnSpc>
              <a:spcBef>
                <a:spcPts val="900"/>
              </a:spcBef>
              <a:buChar char="★"/>
              <a:defRPr b="1" sz="1638"/>
            </a:pPr>
            <a:r>
              <a:t>Vor dem Betreten der Mensa:</a:t>
            </a:r>
          </a:p>
          <a:p>
            <a:pPr lvl="1" marL="728091" indent="-312039" defTabSz="416052">
              <a:lnSpc>
                <a:spcPct val="90000"/>
              </a:lnSpc>
              <a:spcBef>
                <a:spcPts val="900"/>
              </a:spcBef>
              <a:defRPr sz="1638"/>
            </a:pPr>
            <a:r>
              <a:t>Der Ranzen wird vor bzw. im Lernzeitzimmer abgestellt. </a:t>
            </a:r>
          </a:p>
          <a:p>
            <a:pPr lvl="1" marL="728091" indent="-312039" defTabSz="416052">
              <a:lnSpc>
                <a:spcPct val="90000"/>
              </a:lnSpc>
              <a:spcBef>
                <a:spcPts val="900"/>
              </a:spcBef>
              <a:defRPr sz="1638"/>
            </a:pPr>
            <a:r>
              <a:t>Der Toilettengang findet vor dem Essen oder erst danach statt.                               Die Schüler gehen immer zu zweit auf die Toilette.</a:t>
            </a:r>
          </a:p>
          <a:p>
            <a:pPr lvl="1" marL="728091" indent="-312039" defTabSz="416052">
              <a:lnSpc>
                <a:spcPct val="90000"/>
              </a:lnSpc>
              <a:spcBef>
                <a:spcPts val="900"/>
              </a:spcBef>
              <a:defRPr sz="1638"/>
            </a:pPr>
            <a:r>
              <a:t>Ein Treffpunkt ist vereinbart.</a:t>
            </a:r>
          </a:p>
          <a:p>
            <a:pPr marL="312039" indent="-312039" defTabSz="416052">
              <a:lnSpc>
                <a:spcPct val="90000"/>
              </a:lnSpc>
              <a:spcBef>
                <a:spcPts val="900"/>
              </a:spcBef>
              <a:buChar char="★"/>
              <a:defRPr b="1" sz="1638"/>
            </a:pPr>
            <a:r>
              <a:t>Nach dem Betreten der Mensa:</a:t>
            </a:r>
          </a:p>
          <a:p>
            <a:pPr lvl="1" marL="728091" indent="-312039" defTabSz="416052">
              <a:lnSpc>
                <a:spcPct val="90000"/>
              </a:lnSpc>
              <a:spcBef>
                <a:spcPts val="900"/>
              </a:spcBef>
              <a:defRPr sz="1638"/>
            </a:pPr>
            <a:r>
              <a:t>Die Jacken werden in der Mensa an Kleiderhaken gehängt.                        Anschließend sind mitgebrachte Dinge abzulegen. </a:t>
            </a:r>
          </a:p>
          <a:p>
            <a:pPr lvl="1" marL="728091" indent="-312039" defTabSz="416052">
              <a:lnSpc>
                <a:spcPct val="90000"/>
              </a:lnSpc>
              <a:spcBef>
                <a:spcPts val="900"/>
              </a:spcBef>
              <a:defRPr sz="1638"/>
            </a:pPr>
            <a:r>
              <a:t>Die Hände sind zu desinfizieren und das Essen sofort abzuholen. </a:t>
            </a:r>
          </a:p>
          <a:p>
            <a:pPr lvl="1" marL="728091" indent="-312039" defTabSz="416052">
              <a:lnSpc>
                <a:spcPct val="90000"/>
              </a:lnSpc>
              <a:spcBef>
                <a:spcPts val="900"/>
              </a:spcBef>
              <a:defRPr sz="1638"/>
            </a:pPr>
            <a:r>
              <a:t>Es gibt eine feste Sitzordnung, auch wenn man fertig gegessen hat. </a:t>
            </a:r>
          </a:p>
          <a:p>
            <a:pPr lvl="1" marL="728091" indent="-312039" defTabSz="416052">
              <a:lnSpc>
                <a:spcPct val="90000"/>
              </a:lnSpc>
              <a:spcBef>
                <a:spcPts val="900"/>
              </a:spcBef>
              <a:defRPr sz="1638"/>
            </a:pPr>
            <a:r>
              <a:t>Leise sein!</a:t>
            </a:r>
          </a:p>
          <a:p>
            <a:pPr lvl="1" marL="728091" indent="-312039" defTabSz="416052">
              <a:lnSpc>
                <a:spcPct val="90000"/>
              </a:lnSpc>
              <a:spcBef>
                <a:spcPts val="900"/>
              </a:spcBef>
              <a:defRPr sz="1638"/>
            </a:pPr>
            <a:r>
              <a:t>Einen Nachschlag kann erst geholt werden, wenn alle Kinder ihr Essen erhalten haben. </a:t>
            </a:r>
          </a:p>
          <a:p>
            <a:pPr lvl="1" marL="728091" indent="-312039" defTabSz="416052">
              <a:lnSpc>
                <a:spcPct val="90000"/>
              </a:lnSpc>
              <a:spcBef>
                <a:spcPts val="900"/>
              </a:spcBef>
              <a:defRPr sz="1638"/>
            </a:pPr>
            <a:r>
              <a:t>Das Essen muss auf jeden Fall probiert werden.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itel 1"/>
          <p:cNvSpPr txBox="1"/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AG Klasse 1</a:t>
            </a:r>
            <a:br/>
            <a:r>
              <a:rPr sz="2400"/>
              <a:t>(Erfahrungen der letzten Jahre)</a:t>
            </a:r>
          </a:p>
        </p:txBody>
      </p:sp>
      <p:sp>
        <p:nvSpPr>
          <p:cNvPr id="177" name="Inhaltsplatzhalter 2"/>
          <p:cNvSpPr txBox="1"/>
          <p:nvPr>
            <p:ph type="body" sz="half" idx="1"/>
          </p:nvPr>
        </p:nvSpPr>
        <p:spPr>
          <a:xfrm>
            <a:off x="677333" y="2160589"/>
            <a:ext cx="8596670" cy="3880773"/>
          </a:xfrm>
          <a:prstGeom prst="rect">
            <a:avLst/>
          </a:prstGeom>
        </p:spPr>
        <p:txBody>
          <a:bodyPr/>
          <a:lstStyle/>
          <a:p>
            <a:pPr/>
            <a:r>
              <a:t>Feste Gruppenzuweisung für das gesamte Schuljahr</a:t>
            </a:r>
          </a:p>
          <a:p>
            <a:pPr/>
            <a:r>
              <a:t>Festgelegter Stundenplan, ähnlich dem Vormittag</a:t>
            </a:r>
          </a:p>
          <a:p>
            <a:pPr/>
            <a:r>
              <a:t>Festes Personal (Klassenlehrer der Stufe 1 + Mitarbeiter)</a:t>
            </a:r>
          </a:p>
          <a:p>
            <a:pPr/>
            <a:r>
              <a:t>Personal kommt zur Gruppe </a:t>
            </a:r>
          </a:p>
          <a:p>
            <a:pPr/>
            <a:r>
              <a:t>Feste Räume</a:t>
            </a:r>
          </a:p>
          <a:p>
            <a:pPr/>
            <a:r>
              <a:t>Angebote werden ggf. getauscht, sodass alle Erstklässler diese nutzen können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itel 1"/>
          <p:cNvSpPr txBox="1"/>
          <p:nvPr>
            <p:ph type="title"/>
          </p:nvPr>
        </p:nvSpPr>
        <p:spPr>
          <a:xfrm>
            <a:off x="925032" y="526089"/>
            <a:ext cx="6959580" cy="1005000"/>
          </a:xfrm>
          <a:prstGeom prst="rect">
            <a:avLst/>
          </a:prstGeom>
        </p:spPr>
        <p:txBody>
          <a:bodyPr/>
          <a:lstStyle/>
          <a:p>
            <a:pPr/>
            <a:r>
              <a:t>Der Nachmittag in Klassenstufe 1</a:t>
            </a:r>
          </a:p>
        </p:txBody>
      </p:sp>
      <p:graphicFrame>
        <p:nvGraphicFramePr>
          <p:cNvPr id="180" name="Inhaltsplatzhalter 3"/>
          <p:cNvGraphicFramePr/>
          <p:nvPr/>
        </p:nvGraphicFramePr>
        <p:xfrm>
          <a:off x="925032" y="1996658"/>
          <a:ext cx="9122737" cy="304704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{4C3C2611-4C71-4FC5-86AE-919BDF0F9419}</a:tableStyleId>
              </a:tblPr>
              <a:tblGrid>
                <a:gridCol w="2276144"/>
                <a:gridCol w="6846592"/>
              </a:tblGrid>
              <a:tr h="351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Zeit 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Phase  </a:t>
                      </a:r>
                    </a:p>
                  </a:txBody>
                  <a:tcPr marL="0" marR="0" marT="0" marB="0" anchor="ctr" anchorCtr="0" horzOverflow="overflow"/>
                </a:tc>
              </a:tr>
              <a:tr h="9464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12:00 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t>Ende Vormittagsunterricht 
Kinder stellen Ranzen vor/in das Lernzeitzimmer 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</a:tr>
              <a:tr h="6734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spätestens 12:10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t>Kinder treffen sich an einem Sammelpunkt 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b="1" sz="1800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t>Freies Spiel im Hof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</a:tr>
              <a:tr h="537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12:30 – 13:00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t>Gemeinsames Essen  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</a:tr>
              <a:tr h="5546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13:00 – 14:00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t>Lernzeit in verschiedenen Gruppen 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</a:tr>
              <a:tr h="351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14:00 - 16:00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t>AG Zeit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itel 1"/>
          <p:cNvSpPr txBox="1"/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pPr/>
            <a:r>
              <a:t>AG Wahl ab Klasse 2</a:t>
            </a:r>
          </a:p>
        </p:txBody>
      </p:sp>
      <p:sp>
        <p:nvSpPr>
          <p:cNvPr id="183" name="Inhaltsplatzhalter 2"/>
          <p:cNvSpPr txBox="1"/>
          <p:nvPr>
            <p:ph type="body" sz="half" idx="1"/>
          </p:nvPr>
        </p:nvSpPr>
        <p:spPr>
          <a:xfrm>
            <a:off x="677333" y="2213752"/>
            <a:ext cx="8596670" cy="3880773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/>
            <a:r>
              <a:t>Angebote können je nach Personal gemacht werden</a:t>
            </a:r>
          </a:p>
          <a:p>
            <a:pPr/>
            <a:r>
              <a:t>Kinder wählen ein Angebot aus - Beschreibungen auf der Homepage</a:t>
            </a:r>
          </a:p>
          <a:p>
            <a:pPr/>
            <a:r>
              <a:t>Die Kinder treffen sich auf dem Hof mit dem Personal = fester Treffpunkt </a:t>
            </a:r>
          </a:p>
          <a:p>
            <a:pPr/>
            <a:r>
              <a:t>Im 2. Halbjahr wird neu gewählt                                                                     (AG aus 1. Halbjahr kann nicht erneut gewählt werden)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itel 1"/>
          <p:cNvSpPr txBox="1"/>
          <p:nvPr>
            <p:ph type="title"/>
          </p:nvPr>
        </p:nvSpPr>
        <p:spPr>
          <a:xfrm>
            <a:off x="584791" y="764373"/>
            <a:ext cx="7217103" cy="836519"/>
          </a:xfrm>
          <a:prstGeom prst="rect">
            <a:avLst/>
          </a:prstGeom>
        </p:spPr>
        <p:txBody>
          <a:bodyPr/>
          <a:lstStyle/>
          <a:p>
            <a:pPr/>
            <a:r>
              <a:t>Der Nachmittag in Klassenstufe 2</a:t>
            </a:r>
          </a:p>
        </p:txBody>
      </p:sp>
      <p:graphicFrame>
        <p:nvGraphicFramePr>
          <p:cNvPr id="186" name="Inhaltsplatzhalter 3"/>
          <p:cNvGraphicFramePr/>
          <p:nvPr/>
        </p:nvGraphicFramePr>
        <p:xfrm>
          <a:off x="572832" y="1907094"/>
          <a:ext cx="8665538" cy="3013364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{4C3C2611-4C71-4FC5-86AE-919BDF0F9419}</a:tableStyleId>
              </a:tblPr>
              <a:tblGrid>
                <a:gridCol w="2158490"/>
                <a:gridCol w="6507046"/>
              </a:tblGrid>
              <a:tr h="287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Zeit 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Phase  </a:t>
                      </a:r>
                    </a:p>
                  </a:txBody>
                  <a:tcPr marL="0" marR="0" marT="0" marB="0" anchor="ctr" anchorCtr="0" horzOverflow="overflow"/>
                </a:tc>
              </a:tr>
              <a:tr h="7458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12:00 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t>Ende Vormittagsunterricht 
Kinder stellen Ranzen vor/in das Lernzeitzimmer 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</a:tr>
              <a:tr h="7036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12:05 – 12:30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t>Kinder sammeln sich an einem Sammelpunkt und gehen zum Mittagessen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</a:tr>
              <a:tr h="659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12:30 – 13:00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t>Freies Spiel im Hof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</a:tr>
              <a:tr h="718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13:00 – 14:00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t>Lernzeit in den verschiedenen Gruppen 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</a:tr>
              <a:tr h="4893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14:00 – 16:00  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t>AG Zeit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itel 1"/>
          <p:cNvSpPr txBox="1"/>
          <p:nvPr>
            <p:ph type="title"/>
          </p:nvPr>
        </p:nvSpPr>
        <p:spPr>
          <a:xfrm>
            <a:off x="1084520" y="817534"/>
            <a:ext cx="7639834" cy="671023"/>
          </a:xfrm>
          <a:prstGeom prst="rect">
            <a:avLst/>
          </a:prstGeom>
        </p:spPr>
        <p:txBody>
          <a:bodyPr/>
          <a:lstStyle/>
          <a:p>
            <a:pPr/>
            <a:r>
              <a:t>Der Nachmittag in Klassenstufe 3/4</a:t>
            </a:r>
          </a:p>
        </p:txBody>
      </p:sp>
      <p:graphicFrame>
        <p:nvGraphicFramePr>
          <p:cNvPr id="189" name="Inhaltsplatzhalter 3"/>
          <p:cNvGraphicFramePr/>
          <p:nvPr/>
        </p:nvGraphicFramePr>
        <p:xfrm>
          <a:off x="1102458" y="1878642"/>
          <a:ext cx="7761769" cy="3434544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{4C3C2611-4C71-4FC5-86AE-919BDF0F9419}</a:tableStyleId>
              </a:tblPr>
              <a:tblGrid>
                <a:gridCol w="1865844"/>
                <a:gridCol w="5895924"/>
              </a:tblGrid>
              <a:tr h="313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Zeit 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</a:rPr>
                        <a:t>Phase  </a:t>
                      </a:r>
                    </a:p>
                  </a:txBody>
                  <a:tcPr marL="0" marR="0" marT="0" marB="0" anchor="ctr" anchorCtr="0" horzOverflow="overflow"/>
                </a:tc>
              </a:tr>
              <a:tr h="13041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13:00 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t>Ende Vormittagsunterricht 
Kinder stellen Ranzen im Lernzeitraum ab. 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</a:tr>
              <a:tr h="1033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13:00-14:00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t>Kinder treffen sich am Sammelpunkt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t>Gemeinsames Essen  </a:t>
                      </a:r>
                      <a:endParaRPr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t>Freies Spiel im Hof 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</a:tr>
              <a:tr h="7314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14:00 – 15:00  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t>Lernzeit in verschiedenen Gruppen 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</a:tr>
              <a:tr h="481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15:00 – 16:00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t>AG Zeit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EF4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itel 1"/>
          <p:cNvSpPr txBox="1"/>
          <p:nvPr>
            <p:ph type="title"/>
          </p:nvPr>
        </p:nvSpPr>
        <p:spPr>
          <a:xfrm>
            <a:off x="935665" y="762615"/>
            <a:ext cx="7026310" cy="724186"/>
          </a:xfrm>
          <a:prstGeom prst="rect">
            <a:avLst/>
          </a:prstGeom>
        </p:spPr>
        <p:txBody>
          <a:bodyPr/>
          <a:lstStyle/>
          <a:p>
            <a:pPr/>
            <a:r>
              <a:t>Die Hausaufgaben- und Lernzeit</a:t>
            </a:r>
          </a:p>
        </p:txBody>
      </p:sp>
      <p:graphicFrame>
        <p:nvGraphicFramePr>
          <p:cNvPr id="192" name="Inhaltsplatzhalter 3"/>
          <p:cNvGraphicFramePr/>
          <p:nvPr/>
        </p:nvGraphicFramePr>
        <p:xfrm>
          <a:off x="520242" y="1586665"/>
          <a:ext cx="10174922" cy="4302914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{4C3C2611-4C71-4FC5-86AE-919BDF0F9419}</a:tableStyleId>
              </a:tblPr>
              <a:tblGrid>
                <a:gridCol w="747392"/>
                <a:gridCol w="4814776"/>
                <a:gridCol w="4612752"/>
              </a:tblGrid>
              <a:tr h="353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</a:rPr>
                        <a:t>Zeit 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</a:rPr>
                        <a:t>Ablauf der Lernzeit  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Regeln</a:t>
                      </a:r>
                    </a:p>
                  </a:txBody>
                  <a:tcPr marL="0" marR="0" marT="0" marB="0" anchor="ctr" anchorCtr="0" horzOverflow="overflow"/>
                </a:tc>
              </a:tr>
              <a:tr h="418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</a:rPr>
                        <a:t>  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Begrüßungsritual („Jetzt beginnt die Lernzeit“)   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BEBEB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195942" indent="-195942" algn="l">
                        <a:lnSpc>
                          <a:spcPct val="107000"/>
                        </a:lnSpc>
                        <a:buSzPct val="100000"/>
                        <a:buFont typeface="Arial"/>
                        <a:buChar char="•"/>
                        <a:defRPr sz="1600"/>
                      </a:pPr>
                      <a:r>
                        <a:t>feste Arbeitsplätze</a:t>
                      </a:r>
                    </a:p>
                    <a:p>
                      <a:pPr marL="195942" indent="-195942" algn="l">
                        <a:lnSpc>
                          <a:spcPct val="107000"/>
                        </a:lnSpc>
                        <a:buSzPct val="100000"/>
                        <a:buFont typeface="Arial"/>
                        <a:buChar char="•"/>
                        <a:defRPr sz="1600"/>
                      </a:pPr>
                      <a:r>
                        <a:t>im Hausaufgabenheft der Schule hakt jedes Kind selbstständig ab, was es erledigt hat</a:t>
                      </a:r>
                    </a:p>
                    <a:p>
                      <a:pPr marL="195942" indent="-195942" algn="l">
                        <a:lnSpc>
                          <a:spcPct val="107000"/>
                        </a:lnSpc>
                        <a:buSzPct val="100000"/>
                        <a:buFont typeface="Arial"/>
                        <a:buChar char="•"/>
                        <a:defRPr sz="1600"/>
                      </a:pPr>
                      <a:r>
                        <a:t>auf den Hausaufgaben wird </a:t>
                      </a:r>
                      <a:r>
                        <a:rPr u="sng"/>
                        <a:t>die Vollständigkeit </a:t>
                      </a:r>
                      <a:r>
                        <a:t>durch Kürzel bestätigt</a:t>
                      </a:r>
                    </a:p>
                    <a:p>
                      <a:pPr marL="195942" indent="-195942" algn="l">
                        <a:lnSpc>
                          <a:spcPct val="107000"/>
                        </a:lnSpc>
                        <a:buSzPct val="100000"/>
                        <a:buFont typeface="Arial"/>
                        <a:buChar char="•"/>
                        <a:defRPr sz="1600"/>
                      </a:pPr>
                      <a:r>
                        <a:t>Quantität und Qualität der Hausaufgaben liegt in der Verantwortung der Lehrkraft, die die Hausaufgaben erteilt </a:t>
                      </a:r>
                    </a:p>
                    <a:p>
                      <a:pPr marL="195942" indent="-195942" algn="l">
                        <a:lnSpc>
                          <a:spcPct val="107000"/>
                        </a:lnSpc>
                        <a:buSzPct val="100000"/>
                        <a:buFont typeface="Arial"/>
                        <a:buChar char="•"/>
                        <a:defRPr sz="1600"/>
                      </a:pPr>
                      <a:r>
                        <a:t>mittwochs keine Lernzeit 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600"/>
                      </a:pPr>
                      <a:r>
                        <a:t>   -&gt; AG-Tag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600"/>
                      </a:pPr>
                      <a:r>
                        <a:t>   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600"/>
                      </a:pPr>
                      <a:r>
                        <a:t>Hinweise zum weiteren Üben werden durch den Klassenlehrer gegeben.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BEBEB"/>
                    </a:solidFill>
                  </a:tcPr>
                </a:tc>
              </a:tr>
              <a:tr h="411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</a:rPr>
                        <a:t>5 min 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Begrüßen, Ankommen, Material richten 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BEBEB"/>
                    </a:solidFill>
                  </a:tcPr>
                </a:tc>
                <a:tc vMerge="1">
                  <a:tcPr/>
                </a:tc>
              </a:tr>
              <a:tr h="882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</a:rPr>
                        <a:t>15 min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Konzentration- und Ruhezeit 
im ersten Schuljahr langsam gesteigert              (5min, 10min, 15min)  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BEBEB"/>
                    </a:solidFill>
                  </a:tcPr>
                </a:tc>
                <a:tc vMerge="1">
                  <a:tcPr/>
                </a:tc>
              </a:tr>
              <a:tr h="919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</a:rPr>
                        <a:t>10 min 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600"/>
                      </a:pPr>
                      <a:r>
                        <a:t>Schüler dürfen sich mit Nachbarn über Aufgaben austauschen. 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600"/>
                      </a:pPr>
                      <a:r>
                        <a:t>(SAMS - </a:t>
                      </a:r>
                      <a:r>
                        <a:rPr b="1"/>
                        <a:t>S</a:t>
                      </a:r>
                      <a:r>
                        <a:t>chüler </a:t>
                      </a:r>
                      <a:r>
                        <a:rPr b="1"/>
                        <a:t>a</a:t>
                      </a:r>
                      <a:r>
                        <a:t>rbeiten </a:t>
                      </a:r>
                      <a:r>
                        <a:rPr b="1"/>
                        <a:t>m</a:t>
                      </a:r>
                      <a:r>
                        <a:t>it </a:t>
                      </a:r>
                      <a:r>
                        <a:rPr b="1"/>
                        <a:t>S</a:t>
                      </a:r>
                      <a:r>
                        <a:t>chülern)   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BEBEB"/>
                    </a:solidFill>
                  </a:tcPr>
                </a:tc>
                <a:tc vMerge="1">
                  <a:tcPr/>
                </a:tc>
              </a:tr>
              <a:tr h="1445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</a:rPr>
                        <a:t>30 min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600"/>
                        <a:t>Förder- u. Forderzeit:  
Lehrer bzw. Betreuer helfen den Schülern  
Förder- und Fordermaterialien liegen bereit; 
Spielzeit möglich</a:t>
                      </a:r>
                    </a:p>
                  </a:txBody>
                  <a:tcPr marL="0" marR="0" marT="0" marB="0" anchor="ctr" anchorCtr="0" horzOverflow="overflow">
                    <a:solidFill>
                      <a:srgbClr val="EBEBEB"/>
                    </a:solidFill>
                  </a:tcPr>
                </a:tc>
                <a:tc vMerge="1"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Facette">
  <a:themeElements>
    <a:clrScheme name="Facet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0000FF"/>
      </a:hlink>
      <a:folHlink>
        <a:srgbClr val="FF00FF"/>
      </a:folHlink>
    </a:clrScheme>
    <a:fontScheme name="Facet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Facette">
  <a:themeElements>
    <a:clrScheme name="Facet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0000FF"/>
      </a:hlink>
      <a:folHlink>
        <a:srgbClr val="FF00FF"/>
      </a:folHlink>
    </a:clrScheme>
    <a:fontScheme name="Facet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